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a Malinowska" initials="BM" lastIdx="1" clrIdx="0">
    <p:extLst>
      <p:ext uri="{19B8F6BF-5375-455C-9EA6-DF929625EA0E}">
        <p15:presenceInfo xmlns:p15="http://schemas.microsoft.com/office/powerpoint/2012/main" userId="e7a29e739c3e7ed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02T17:33:36.484" idx="1">
    <p:pos x="6932" y="115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1369A-FFAA-4DEB-83D8-393F6757F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21DD5B3-6528-4B01-9133-5C6EC685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95D0D4-A00D-497A-9D9B-C85287E8A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F59B-7394-4FBD-A567-7F75D68545F6}" type="datetimeFigureOut">
              <a:rPr lang="pl-PL" smtClean="0"/>
              <a:t>03.04.2020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241C17-E099-43C3-9D01-C9BF9C0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0D2E94-2C6D-4D36-82F8-6CD51E88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4390-3E7C-4E0B-BE6B-20EB53BF8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9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C831B4-BC26-4067-AB19-8DF320FD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FADC839-E7EE-440E-BAB1-02280BA06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01AF77-8403-4714-9339-59673154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F59B-7394-4FBD-A567-7F75D68545F6}" type="datetimeFigureOut">
              <a:rPr lang="pl-PL" smtClean="0"/>
              <a:t>03.04.2020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8945F45-4531-4F1E-943D-28FEF7A5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81DB3B8-3978-46F6-AD2E-0D709592E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4390-3E7C-4E0B-BE6B-20EB53BF8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662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104DB48-3671-42A8-BB63-54870ECD1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E77D9DE-B0BA-4100-B061-3C325BEEA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1D78AA-1041-4868-AB16-670C7875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F59B-7394-4FBD-A567-7F75D68545F6}" type="datetimeFigureOut">
              <a:rPr lang="pl-PL" smtClean="0"/>
              <a:t>03.04.2020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775B67-EB06-469E-8BEF-7B71BFAF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939C75-5C4F-4A16-8786-B450510A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4390-3E7C-4E0B-BE6B-20EB53BF8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70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280670-63D5-4BDA-B9C4-35D5EBFA2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3A222F-7CF6-4095-A391-F89135A68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3EE8467-8E9E-415C-8B9E-9715761A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F59B-7394-4FBD-A567-7F75D68545F6}" type="datetimeFigureOut">
              <a:rPr lang="pl-PL" smtClean="0"/>
              <a:t>03.04.2020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2D1DBC-C873-4909-87CA-0E07FE29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88D86EA-D905-4D81-AA5C-3052CA9E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4390-3E7C-4E0B-BE6B-20EB53BF8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629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F71E7A-8890-48EF-A48D-56AF54E5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60F21B7-0317-4638-BC46-2F2979D73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527F85-21BC-4E9E-9A4D-69CE21BC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F59B-7394-4FBD-A567-7F75D68545F6}" type="datetimeFigureOut">
              <a:rPr lang="pl-PL" smtClean="0"/>
              <a:t>03.04.2020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2B9770-9BA4-47E6-9CCA-47E597FFD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DE7A3F-6516-4404-BD91-EF8A9D76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4390-3E7C-4E0B-BE6B-20EB53BF8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512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1B7DB8-E956-41B7-9515-8C034F72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46A25E-50FD-4EB8-B6C7-31205DCC6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7C7A3B-1C6E-422B-AFD3-BDB006B6F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4EB5AAE-A910-4654-AC94-8D9AB310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F59B-7394-4FBD-A567-7F75D68545F6}" type="datetimeFigureOut">
              <a:rPr lang="pl-PL" smtClean="0"/>
              <a:t>03.04.2020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06643E2-B730-464A-86FA-6CBE5CA2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8D79F8-BEF5-4579-8775-9EC677F7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4390-3E7C-4E0B-BE6B-20EB53BF8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09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282E6C-2424-4860-9E8D-A3FF84D7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AD71DF5-5100-4387-BAD7-22880CED3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EAF81AF-D4AC-458D-AC65-C8C79D07B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787F407-B89B-41F7-B291-84F7A7DE8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CAA0207-F4CB-48F7-8306-F225D1AAA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8C7EAE7-8D37-4113-9544-40B8C954C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F59B-7394-4FBD-A567-7F75D68545F6}" type="datetimeFigureOut">
              <a:rPr lang="pl-PL" smtClean="0"/>
              <a:t>03.04.2020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987DA5B-8EDC-4C48-9FC3-D1ECCE0D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B67CF25-5753-421A-8018-4EBB25B24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4390-3E7C-4E0B-BE6B-20EB53BF8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420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9F1A00-F5F2-431A-9451-12C3E578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05ED450-921B-44A3-82C2-77820D8A4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F59B-7394-4FBD-A567-7F75D68545F6}" type="datetimeFigureOut">
              <a:rPr lang="pl-PL" smtClean="0"/>
              <a:t>03.04.2020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39483CE-9A1D-4744-AD2D-467FC03C9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F3ECA8A-F8AD-4484-A4A3-7E0AA5F8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4390-3E7C-4E0B-BE6B-20EB53BF8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356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49F912E-43A4-4C1E-8952-EC80F370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F59B-7394-4FBD-A567-7F75D68545F6}" type="datetimeFigureOut">
              <a:rPr lang="pl-PL" smtClean="0"/>
              <a:t>03.04.2020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F6D5771-DFE7-4DFF-9D02-60C0F700E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87A9146-CA58-4156-B55D-B8B77B78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4390-3E7C-4E0B-BE6B-20EB53BF8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634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1447E8-51CD-4FA6-B6F4-0C9B906A5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EDF192-4B15-44C0-800F-A42C02CCD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F662637-46A4-4C56-94DE-24FD3EC2E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70376AC-D9B5-4765-B4E2-3E4E8DC0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F59B-7394-4FBD-A567-7F75D68545F6}" type="datetimeFigureOut">
              <a:rPr lang="pl-PL" smtClean="0"/>
              <a:t>03.04.2020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130B90B-0059-407C-A93D-A2AC57D9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1C164F-6F35-49D7-9CE6-3DAEE0C54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4390-3E7C-4E0B-BE6B-20EB53BF8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21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D3A5AD-0F51-4CEC-9B4C-F29B3A77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E598DB7-8725-49CF-B502-0E0E44473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C1E3758-5EC3-4420-8DA7-B9E953599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1C08CEE-3F10-485F-957C-58A89DFFD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F59B-7394-4FBD-A567-7F75D68545F6}" type="datetimeFigureOut">
              <a:rPr lang="pl-PL" smtClean="0"/>
              <a:t>03.04.2020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8BACA35-D4B4-410C-B6A8-E93E522FD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E14BC6E-A442-41BF-A885-B468DD8B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4390-3E7C-4E0B-BE6B-20EB53BF8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772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188AF91-A08C-45B0-A12A-8154455C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C4C0175-94FC-4386-BCA4-C5A6B0C5C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57B5AA-464F-4546-A7F4-85AE685A2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BF59B-7394-4FBD-A567-7F75D68545F6}" type="datetimeFigureOut">
              <a:rPr lang="pl-PL" smtClean="0"/>
              <a:t>03.04.2020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BAFE14-6D91-4798-9F25-A040A84E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520B38A-87F0-45CD-8D80-5981BB626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74390-3E7C-4E0B-BE6B-20EB53BF8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015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D12AAA-3098-4099-80A8-9E8D6B6B6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653" y="1122363"/>
            <a:ext cx="9657347" cy="947069"/>
          </a:xfrm>
        </p:spPr>
        <p:txBody>
          <a:bodyPr/>
          <a:lstStyle/>
          <a:p>
            <a:r>
              <a:rPr lang="pl-PL" dirty="0"/>
              <a:t>Jak organizować pracę zdalną?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11B860B-A5B1-4F35-A9FF-63DBA3AE3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0" y="4957010"/>
            <a:ext cx="1524000" cy="635268"/>
          </a:xfrm>
        </p:spPr>
        <p:txBody>
          <a:bodyPr>
            <a:no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Beata Malinowska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EE344D2-6072-47D4-ACDC-99FCDB7C5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3" y="2053388"/>
            <a:ext cx="4768197" cy="316886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23CFA44-A0E3-4A95-B475-8A912E874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569" y="2133487"/>
            <a:ext cx="4152178" cy="275946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595B39C-2E15-4AD5-9340-42B4DB516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46" y="3186764"/>
            <a:ext cx="3608271" cy="240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73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BDEDF-6B91-4140-8AAA-592931181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CB1C6489-74C7-44E6-841C-927F81FEE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8" y="250257"/>
            <a:ext cx="11690686" cy="6352673"/>
          </a:xfr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46E8EBFA-429A-4BD6-BB3D-72F19D3C3C6C}"/>
              </a:ext>
            </a:extLst>
          </p:cNvPr>
          <p:cNvSpPr/>
          <p:nvPr/>
        </p:nvSpPr>
        <p:spPr>
          <a:xfrm>
            <a:off x="539015" y="250257"/>
            <a:ext cx="11445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pl-PL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Przed rozpoczęciem pracy, zwłaszcza pierwszego dnia, przetestuj niezbędny sprzęt </a:t>
            </a:r>
            <a:br>
              <a:rPr lang="pl-PL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oprogramowanie. </a:t>
            </a:r>
          </a:p>
          <a:p>
            <a:pPr fontAlgn="base">
              <a:spcAft>
                <a:spcPts val="0"/>
              </a:spcAft>
            </a:pPr>
            <a:r>
              <a:rPr lang="pl-PL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razie kłopotów, skontaktuj się ze specjalistami.</a:t>
            </a:r>
          </a:p>
        </p:txBody>
      </p:sp>
    </p:spTree>
    <p:extLst>
      <p:ext uri="{BB962C8B-B14F-4D97-AF65-F5344CB8AC3E}">
        <p14:creationId xmlns:p14="http://schemas.microsoft.com/office/powerpoint/2010/main" val="353279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35526E-69FC-45AE-819A-6EEB0850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A2AADFEF-B45B-41C2-A759-86BE90C8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9" y="105878"/>
            <a:ext cx="11617693" cy="6631806"/>
          </a:xfr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EFCE9271-C759-48F5-9DD5-FCFBCE004A56}"/>
              </a:ext>
            </a:extLst>
          </p:cNvPr>
          <p:cNvSpPr/>
          <p:nvPr/>
        </p:nvSpPr>
        <p:spPr>
          <a:xfrm>
            <a:off x="664143" y="4908886"/>
            <a:ext cx="113000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pl-PL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Jesteś fizycznie w domu, ale domownicy muszą pamiętać, że przez określony czas jesteś w pracy. Jeśli możesz, zamknij drzwi pokoju, w którym pracujesz. Poproś bliskich, by ci nie przeszkadzali. Obiecaj, że poświęcisz im więcej uwagi, kiedy tylko skończysz pracę.</a:t>
            </a:r>
          </a:p>
        </p:txBody>
      </p:sp>
    </p:spTree>
    <p:extLst>
      <p:ext uri="{BB962C8B-B14F-4D97-AF65-F5344CB8AC3E}">
        <p14:creationId xmlns:p14="http://schemas.microsoft.com/office/powerpoint/2010/main" val="1224153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5EC866-326C-4581-9F16-538B918A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37985" cy="1325563"/>
          </a:xfrm>
        </p:spPr>
        <p:txBody>
          <a:bodyPr>
            <a:normAutofit/>
          </a:bodyPr>
          <a:lstStyle/>
          <a:p>
            <a:r>
              <a:rPr lang="pl-PL" sz="3600" dirty="0"/>
              <a:t>Nauczycielu</a:t>
            </a:r>
            <a:br>
              <a:rPr lang="pl-PL" sz="3600" dirty="0"/>
            </a:br>
            <a:r>
              <a:rPr lang="pl-PL" sz="3600" dirty="0"/>
              <a:t>dziękuję za to, że jesteś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6A90528-6A64-4FB2-8473-1AE6C209B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4" y="1879819"/>
            <a:ext cx="7138908" cy="3481454"/>
          </a:xfr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FE53D0A-AEE5-440B-A602-1F01C14FE0B7}"/>
              </a:ext>
            </a:extLst>
          </p:cNvPr>
          <p:cNvSpPr txBox="1"/>
          <p:nvPr/>
        </p:nvSpPr>
        <p:spPr>
          <a:xfrm>
            <a:off x="481263" y="2011680"/>
            <a:ext cx="756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Jak fajnie, że jest nowy dzień - …będzie dobrze…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41368E9-6197-4060-B443-5A5EDECB7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63" y="100985"/>
            <a:ext cx="4033019" cy="2688679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9A38260E-3B74-4FE7-BFF6-E5BC55C78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88" y="3449926"/>
            <a:ext cx="4649001" cy="30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4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9A8D40-5D52-467A-9D14-B00788C8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E003D9F-67B2-4574-B362-E19D7F528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0" y="365125"/>
            <a:ext cx="11328935" cy="5811838"/>
          </a:xfr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398ECF0-1505-4269-AD4C-4E6A81356E16}"/>
              </a:ext>
            </a:extLst>
          </p:cNvPr>
          <p:cNvSpPr/>
          <p:nvPr/>
        </p:nvSpPr>
        <p:spPr>
          <a:xfrm>
            <a:off x="1318661" y="681037"/>
            <a:ext cx="96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Nastaw budzik, wstań, umyj się, zjedz śniadanie, ubierz się</a:t>
            </a:r>
            <a:r>
              <a:rPr lang="pl-PL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E727FC-EEB2-4F13-A6C5-B8EB7E8E4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FD5F036-1619-44E3-BDB4-98623FB7F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77" y="365125"/>
            <a:ext cx="10372023" cy="6006799"/>
          </a:xfr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D6CA480-ED65-4AB1-9C70-681D75A5DFB3}"/>
              </a:ext>
            </a:extLst>
          </p:cNvPr>
          <p:cNvSpPr/>
          <p:nvPr/>
        </p:nvSpPr>
        <p:spPr>
          <a:xfrm>
            <a:off x="1386037" y="567891"/>
            <a:ext cx="91825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Przeznacz kilkanaście minut na "dojazd do pracy" – najlepiej wyjdź na krótki spacer. </a:t>
            </a:r>
            <a:endParaRPr lang="pl-PL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36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0F685B-004D-4F54-B217-9AFD00F33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4A0C09E-409F-45F3-B3E8-391EB8C62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7"/>
          </a:xfr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200B9393-6FFC-4144-822E-6A635BEAFAEB}"/>
              </a:ext>
            </a:extLst>
          </p:cNvPr>
          <p:cNvSpPr/>
          <p:nvPr/>
        </p:nvSpPr>
        <p:spPr>
          <a:xfrm>
            <a:off x="1049155" y="490888"/>
            <a:ext cx="98947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 siedź murem przy biurku, z nosem w ekranie komputera czy papierach. Znajdź czas na odrobinę ruchu, choćby proste ćwiczenia fizyczne.</a:t>
            </a:r>
            <a:endParaRPr lang="pl-PL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62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4C98F4-0286-4951-AD2B-FA29BDBC6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D7AE406-5AF6-4714-8538-5762597FC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9" y="500514"/>
            <a:ext cx="10515599" cy="5676449"/>
          </a:xfr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2803C823-0B35-449A-85BA-6F2515EF2261}"/>
              </a:ext>
            </a:extLst>
          </p:cNvPr>
          <p:cNvSpPr/>
          <p:nvPr/>
        </p:nvSpPr>
        <p:spPr>
          <a:xfrm>
            <a:off x="1135781" y="681037"/>
            <a:ext cx="95482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Zrób dłuższą przerwę na lunch, który zjesz nie w "biurze", lecz </a:t>
            </a:r>
            <a:br>
              <a:rPr lang="pl-PL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innej części mieszkania. </a:t>
            </a:r>
            <a:endParaRPr lang="pl-PL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1129DA-7526-433F-AD7F-D3900D50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739BDF8-9E30-49D9-B971-23F5DF90D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8" y="212250"/>
            <a:ext cx="11473314" cy="6331693"/>
          </a:xfr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EA1EE44-4FF3-4A4A-A6E4-57D34C14A7AD}"/>
              </a:ext>
            </a:extLst>
          </p:cNvPr>
          <p:cNvSpPr/>
          <p:nvPr/>
        </p:nvSpPr>
        <p:spPr>
          <a:xfrm>
            <a:off x="1029903" y="606393"/>
            <a:ext cx="1080917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Kiedy czas pracy dobiegnie końca, wyloguj się ze służbowej poczty i komunikatorów. 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Odpocznij. Skończyłeś/skończyłaś dyżur. Wracasz do domu.</a:t>
            </a:r>
            <a:endParaRPr lang="pl-PL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3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4EE572-07B6-4730-A6C0-7B7AC1860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7DD7800-5131-4DFD-A2ED-B22AD0B01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2279"/>
            <a:ext cx="10596613" cy="5724684"/>
          </a:xfr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BF18EE4-4344-47F3-B9FA-9C11BB305AAD}"/>
              </a:ext>
            </a:extLst>
          </p:cNvPr>
          <p:cNvSpPr/>
          <p:nvPr/>
        </p:nvSpPr>
        <p:spPr>
          <a:xfrm>
            <a:off x="1049153" y="681038"/>
            <a:ext cx="101450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pl-PL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Przygotuj sobie stanowisko zbliżone do warunków biurowych. </a:t>
            </a:r>
          </a:p>
          <a:p>
            <a:pPr fontAlgn="base">
              <a:spcAft>
                <a:spcPts val="0"/>
              </a:spcAft>
            </a:pPr>
            <a:r>
              <a:rPr lang="pl-PL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Tyle, że lepsze, wygodniejsze i bardziej odpowiadające twoim upodobaniom, bo przecież teraz ty o tym decydujesz.</a:t>
            </a:r>
            <a:endParaRPr lang="pl-PL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5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0A28CE-91C1-490A-BAC1-4CEB90A72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690206E-681D-44D9-BF47-C036CEBAD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1" y="115503"/>
            <a:ext cx="11575039" cy="6377373"/>
          </a:xfr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5EFC8A2-926B-4C8B-ADC7-71F533227F8E}"/>
              </a:ext>
            </a:extLst>
          </p:cNvPr>
          <p:cNvSpPr/>
          <p:nvPr/>
        </p:nvSpPr>
        <p:spPr>
          <a:xfrm>
            <a:off x="1684421" y="1029903"/>
            <a:ext cx="9669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2FFC3B7-A24F-4D1B-80F2-EA2DF8A89653}"/>
              </a:ext>
            </a:extLst>
          </p:cNvPr>
          <p:cNvSpPr/>
          <p:nvPr/>
        </p:nvSpPr>
        <p:spPr>
          <a:xfrm>
            <a:off x="331411" y="115504"/>
            <a:ext cx="115291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Światło ma kolosalny wpływ na nasze samopoczucie - odsłoń okna i wpuść naturalne światło, dzięki czemu zachowasz równowagę biologicznego zegara i będziesz mniej odczuwać zmęczenie. </a:t>
            </a:r>
            <a:endParaRPr lang="pl-PL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80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615831-21B7-46B1-B70C-F545E363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EE2E468-7720-4E9F-8F6A-8D6B8D34C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1" y="365125"/>
            <a:ext cx="11097928" cy="6127750"/>
          </a:xfr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D6398E5-F50A-4FB0-8315-519B367A6E9D}"/>
              </a:ext>
            </a:extLst>
          </p:cNvPr>
          <p:cNvSpPr/>
          <p:nvPr/>
        </p:nvSpPr>
        <p:spPr>
          <a:xfrm>
            <a:off x="838200" y="365125"/>
            <a:ext cx="10603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Wyeliminuj ze stanowiska domowej pracy niepotrzebne przedmioty. </a:t>
            </a:r>
            <a:endParaRPr lang="pl-PL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988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264</Words>
  <Application>Microsoft Office PowerPoint</Application>
  <PresentationFormat>Panoramiczny</PresentationFormat>
  <Paragraphs>17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Motyw pakietu Office</vt:lpstr>
      <vt:lpstr>Jak organizować pracę zdalną?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Nauczycielu dziękuję za to, że jesteś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organizować pracę zdalną</dc:title>
  <dc:creator>Beata Malinowska</dc:creator>
  <cp:lastModifiedBy>Beata Malinowska</cp:lastModifiedBy>
  <cp:revision>26</cp:revision>
  <dcterms:created xsi:type="dcterms:W3CDTF">2020-04-02T15:31:04Z</dcterms:created>
  <dcterms:modified xsi:type="dcterms:W3CDTF">2020-04-03T10:32:57Z</dcterms:modified>
</cp:coreProperties>
</file>